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6" r:id="rId3"/>
    <p:sldId id="278" r:id="rId4"/>
    <p:sldId id="291" r:id="rId5"/>
    <p:sldId id="290" r:id="rId6"/>
    <p:sldId id="289" r:id="rId7"/>
    <p:sldId id="271" r:id="rId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Автор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0"/>
    <p:restoredTop sz="94626"/>
  </p:normalViewPr>
  <p:slideViewPr>
    <p:cSldViewPr snapToGrid="0">
      <p:cViewPr varScale="1">
        <p:scale>
          <a:sx n="109" d="100"/>
          <a:sy n="109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9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23" Type="http://schemas.microsoft.com/office/2018/10/relationships/authors" Target="author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0C7A63-3203-490D-8785-D2F2A0C01A3E}" type="datetime1">
              <a:rPr lang="ru-RU" smtClean="0"/>
              <a:t>30.03.2024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5C05AA-E96E-4306-B35F-59F88FD28E72}" type="datetime1">
              <a:rPr lang="ru-RU" noProof="0" smtClean="0"/>
              <a:t>30.03.2024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82962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23803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46878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99552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958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82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ru-RU" noProof="0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 dirty="0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noProof="0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noProof="0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noProof="0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noProof="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ru-RU" noProof="0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ru-RU" noProof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dirty="0"/>
              <a:t>Щелкните, чтобы изменить стили образца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ru-RU" noProof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ru-RU" noProof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endParaRPr lang="ru-RU" noProof="0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ом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 dirty="0"/>
              <a:t>ЩЕЛКНИТЕ, ЧТОБЫ ИЗМЕНИТЬ 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ru-RU" noProof="0" dirty="0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 dirty="0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noProof="0" dirty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0" dirty="0"/>
              <a:t>Должность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364" y="571501"/>
            <a:ext cx="8612841" cy="1445558"/>
          </a:xfrm>
        </p:spPr>
        <p:txBody>
          <a:bodyPr rtlCol="0"/>
          <a:lstStyle/>
          <a:p>
            <a:pPr rtl="0"/>
            <a:r>
              <a:rPr lang="ru-RU" sz="2400" dirty="0" smtClean="0"/>
              <a:t>Характеристика антимонопольных требований, предъявляемых к предпринимателю</a:t>
            </a:r>
            <a:endParaRPr lang="ru-RU" sz="2400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9" y="4506506"/>
            <a:ext cx="2823883" cy="1416924"/>
          </a:xfrm>
        </p:spPr>
        <p:txBody>
          <a:bodyPr rtlCol="0"/>
          <a:lstStyle/>
          <a:p>
            <a:pPr rtl="0"/>
            <a:r>
              <a:rPr lang="ru-RU" sz="1800" dirty="0" smtClean="0"/>
              <a:t>ЖУРАВЛЕВ Николай Вадимович</a:t>
            </a:r>
          </a:p>
          <a:p>
            <a:pPr rtl="0"/>
            <a:r>
              <a:rPr lang="ru-RU" sz="1800" dirty="0" smtClean="0"/>
              <a:t>ИУ5-24М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1" y="582425"/>
            <a:ext cx="6918511" cy="580748"/>
          </a:xfrm>
        </p:spPr>
        <p:txBody>
          <a:bodyPr rtlCol="0"/>
          <a:lstStyle/>
          <a:p>
            <a:r>
              <a:rPr lang="ru-RU" sz="2400" b="0" dirty="0" smtClean="0"/>
              <a:t>Определение монополии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49" y="2087562"/>
            <a:ext cx="4518585" cy="3156791"/>
          </a:xfrm>
        </p:spPr>
        <p:txBody>
          <a:bodyPr rtlCol="0"/>
          <a:lstStyle/>
          <a:p>
            <a:pPr algn="just"/>
            <a:r>
              <a:rPr lang="ru-RU" dirty="0"/>
              <a:t>Монополия – это рыночная структура, при которой контроль над определенной отраслью экономики оказывается в руках одного субъекта. Он единолично производит и реализует товар или оказывает услугу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Предотвращения появления монополий регламентируется </a:t>
            </a:r>
            <a:r>
              <a:rPr lang="ru-RU" dirty="0" smtClean="0"/>
              <a:t>законом.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Определение монополи</a:t>
            </a:r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2</a:t>
            </a:fld>
            <a:endParaRPr lang="ru-RU"/>
          </a:p>
        </p:txBody>
      </p:sp>
      <p:pic>
        <p:nvPicPr>
          <p:cNvPr id="1028" name="Picture 4" descr="ОАО РЖД: финансовые показатели - топ 100 компаний - Коммерсант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98" y="2103186"/>
            <a:ext cx="3456621" cy="19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ГУП «Почта России»: финансовые показатели - топ 100 компаний - Коммерсантъ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97" y="3419734"/>
            <a:ext cx="3456621" cy="194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ru-RU" b="0" dirty="0"/>
              <a:t>Причины </a:t>
            </a:r>
            <a:r>
              <a:rPr lang="ru-RU" b="0" dirty="0" err="1"/>
              <a:t>возникновенияМонополий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273" y="607796"/>
            <a:ext cx="5772679" cy="1221228"/>
          </a:xfrm>
        </p:spPr>
        <p:txBody>
          <a:bodyPr rtlCol="0"/>
          <a:lstStyle/>
          <a:p>
            <a:pPr algn="ctr"/>
            <a:r>
              <a:rPr lang="ru-RU" b="0" dirty="0"/>
              <a:t>Причины </a:t>
            </a:r>
            <a:r>
              <a:rPr lang="ru-RU" b="0" dirty="0" err="1" smtClean="0"/>
              <a:t>возникновенияМонополий</a:t>
            </a:r>
            <a:endParaRPr lang="ru-RU" dirty="0"/>
          </a:p>
        </p:txBody>
      </p:sp>
      <p:pic>
        <p:nvPicPr>
          <p:cNvPr id="10" name="Рисунок 11" descr="Небоскребы крупным планом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697" y="741169"/>
            <a:ext cx="4597556" cy="5549900"/>
          </a:xfrm>
          <a:prstGeom prst="rect">
            <a:avLst/>
          </a:prstGeom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45392" y="726302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743357" y="3006153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5273" y="2213387"/>
            <a:ext cx="56275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Экономические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причины: монополии могут возникать из-за экономических факторов, таких как высокие входные барьеры, контроль над ресурсами.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Правовые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 регулятивные причины: некоторые монополии могут возникать из-за отсутствия или неэффективности антимонопольного законодательства, а также из-за недостаточного контроля со стороны государства.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Технологические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инновации: иногда монополии могут возникать из-за технологических инноваций, которые дают компании преимущество на рынке. 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b="0" dirty="0"/>
              <a:t>Методы борьбы с монополиями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ru-RU" b="0" dirty="0"/>
              <a:t>Методы борьбы с монополиями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4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78224" y="1969994"/>
            <a:ext cx="10287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1. Антимонопольное </a:t>
            </a:r>
            <a:r>
              <a:rPr lang="ru-RU" dirty="0"/>
              <a:t>законодательство</a:t>
            </a:r>
            <a:r>
              <a:rPr lang="ru-RU" dirty="0" smtClean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Законы о конкуренции и ограничении монополистической деятельности на товарных рынках направлены на защиту интересов потребителей от злоупотребления монопольным положением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2. Регулирование цен</a:t>
            </a:r>
            <a:r>
              <a:rPr lang="ru-RU" dirty="0" smtClean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Регулирование цен на товары и услуги, предоставляемые монополистами, помогает защитить потребителей от возможного эксплуатационного поведения монополистов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3. Антимонопольный контроль</a:t>
            </a:r>
            <a:r>
              <a:rPr lang="ru-RU" dirty="0" smtClean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Антимонопольный контроль осуществляется для предотвращения злоупотребления монопольным положением и защиты интересов потребителей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4. Защита прав потребителей</a:t>
            </a:r>
            <a:r>
              <a:rPr lang="ru-RU" dirty="0" smtClean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Законы о защите прав потребителей также играют важную роль в обеспечении защиты интересов потребителей от монополий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5. Повышение конкуренции</a:t>
            </a:r>
            <a:r>
              <a:rPr lang="ru-RU" dirty="0" smtClean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Стимулирование конкуренции на рынке также способствует защите интересов потребителей, поскольку конкуренция может привести к улучшению качества товаров и услуг, а также снижению цен.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7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C921613-A2A4-672F-8CE1-64641C51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" y="443753"/>
            <a:ext cx="11456895" cy="1084602"/>
          </a:xfrm>
        </p:spPr>
        <p:txBody>
          <a:bodyPr rtlCol="0"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Федеральная антимонопольная служба</a:t>
            </a:r>
            <a:endParaRPr lang="ru-RU" dirty="0"/>
          </a:p>
        </p:txBody>
      </p:sp>
      <p:sp>
        <p:nvSpPr>
          <p:cNvPr id="59" name="Нижний колонтитул 58">
            <a:extLst>
              <a:ext uri="{FF2B5EF4-FFF2-40B4-BE49-F238E27FC236}">
                <a16:creationId xmlns:a16="http://schemas.microsoft.com/office/drawing/2014/main" id="{F1FF8459-BD47-4502-A26F-B546D64F37B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Федеральная антимонопольная служба</a:t>
            </a:r>
            <a:endParaRPr lang="ru-RU" dirty="0"/>
          </a:p>
        </p:txBody>
      </p:sp>
      <p:sp>
        <p:nvSpPr>
          <p:cNvPr id="60" name="Номер слайда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800600" y="2339788"/>
            <a:ext cx="6750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Федеральная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антимонопольная служба (ФАС России) является уполномоченным федеральным органом исполнительной власти, осуществляющим функции по принятию нормативных правовых актов и контролю за соблюдением антимонопольного законодательства, законодательства в сфере деятельности субъектов естественных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монополий,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рекламы, контролю за осуществлением иностранных инвестиций в хозяйственные общества, имеющие стратегическое значение для обеспечения обороны страны и безопасности государства, а также по контролю в сфере размещения заказов на поставки товаров, выполнение работ, оказание услуг для федеральных государственных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нужд.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ФАС России | Помогите сделать сайт ФАС лучше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431343"/>
            <a:ext cx="3905437" cy="27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2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DE21BA7-E5C4-4FD7-6C9E-DCF6B195B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344905"/>
            <a:ext cx="10122632" cy="1183450"/>
          </a:xfrm>
        </p:spPr>
        <p:txBody>
          <a:bodyPr rtlCol="0"/>
          <a:lstStyle/>
          <a:p>
            <a:r>
              <a:rPr lang="ru-RU" b="0" dirty="0" smtClean="0"/>
              <a:t>Наказание за нарушение</a:t>
            </a:r>
            <a:endParaRPr lang="ru-RU" dirty="0"/>
          </a:p>
        </p:txBody>
      </p:sp>
      <p:sp>
        <p:nvSpPr>
          <p:cNvPr id="151" name="Нижний колонтитул 150">
            <a:extLst>
              <a:ext uri="{FF2B5EF4-FFF2-40B4-BE49-F238E27FC236}">
                <a16:creationId xmlns:a16="http://schemas.microsoft.com/office/drawing/2014/main" id="{403B5C57-609F-2909-BE5E-3352E6AC4971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r>
              <a:rPr lang="ru-RU" b="0" dirty="0"/>
              <a:t>Наказание за нарушение</a:t>
            </a:r>
            <a:endParaRPr lang="ru-RU" dirty="0"/>
          </a:p>
        </p:txBody>
      </p:sp>
      <p:sp>
        <p:nvSpPr>
          <p:cNvPr id="152" name="Номер слайда 151">
            <a:extLst>
              <a:ext uri="{FF2B5EF4-FFF2-40B4-BE49-F238E27FC236}">
                <a16:creationId xmlns:a16="http://schemas.microsoft.com/office/drawing/2014/main" id="{1C1F8493-B963-CDFF-50B9-BC053FA825A8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4737445" y="2037696"/>
            <a:ext cx="68075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Согласно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статье 178 Уголовного кодекса РФ, монополистическая деятельность, нарушающая условия конкуренции, влечет уголовную ответственность. Это включает в себя незаконное согласование действий, антиконкурентные действия на рынке, злоупотребление доминирующим положением и другие нарушения, которые могут быть квалифицированы как монополистическая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деятельность.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Статья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178.1 Уголовного кодекса РФ устанавливает уголовную ответственность за ограничение конкуренции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ru-RU" sz="1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Штрафы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монополий в России могут включать: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штрафы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размере от 1 до 15 процентов годовой выручки, а также штрафы в размере от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тысяч до 500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тысяч рублей. Штрафы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монополий также могут включать уплату компенсаций потерпевшим от нарушений антимонопольного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законодательства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1" y="2597803"/>
            <a:ext cx="3421355" cy="22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СПАСИБО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Журавлев Николай Вадимович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ru-RU" dirty="0" smtClean="0"/>
              <a:t>ИУ5-24М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ru-RU" smtClean="0"/>
              <a:pPr rtl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475</Words>
  <Application>Microsoft Office PowerPoint</Application>
  <PresentationFormat>Широкоэкранный</PresentationFormat>
  <Paragraphs>39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Avenir Next LT Pro</vt:lpstr>
      <vt:lpstr>Calibri</vt:lpstr>
      <vt:lpstr>Wingdings</vt:lpstr>
      <vt:lpstr>Тема Office</vt:lpstr>
      <vt:lpstr>Характеристика антимонопольных требований, предъявляемых к предпринимателю</vt:lpstr>
      <vt:lpstr>Определение монополии</vt:lpstr>
      <vt:lpstr>Причины возникновенияМонополий</vt:lpstr>
      <vt:lpstr>Методы борьбы с монополиями</vt:lpstr>
      <vt:lpstr>Федеральная антимонопольная служба</vt:lpstr>
      <vt:lpstr>Наказание за нарушение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2022-06-22T01:27:02Z</dcterms:created>
  <dcterms:modified xsi:type="dcterms:W3CDTF">2024-03-30T08:13:58Z</dcterms:modified>
</cp:coreProperties>
</file>